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49F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61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3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EC9A56FD-CBB3-D442-8EEC-180EB4A7857E}"/>
              </a:ext>
            </a:extLst>
          </p:cNvPr>
          <p:cNvSpPr/>
          <p:nvPr/>
        </p:nvSpPr>
        <p:spPr>
          <a:xfrm>
            <a:off x="1206933" y="2161309"/>
            <a:ext cx="2867891" cy="872837"/>
          </a:xfrm>
          <a:prstGeom prst="roundRect">
            <a:avLst>
              <a:gd name="adj" fmla="val 50000"/>
            </a:avLst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76B621E-C8F8-0E47-AC4B-2F7F9B0C2B85}"/>
              </a:ext>
            </a:extLst>
          </p:cNvPr>
          <p:cNvSpPr/>
          <p:nvPr/>
        </p:nvSpPr>
        <p:spPr>
          <a:xfrm>
            <a:off x="8243235" y="1953491"/>
            <a:ext cx="2398644" cy="1246909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2788196-CF3B-7343-824A-979C2ABBE354}"/>
              </a:ext>
            </a:extLst>
          </p:cNvPr>
          <p:cNvSpPr/>
          <p:nvPr/>
        </p:nvSpPr>
        <p:spPr>
          <a:xfrm>
            <a:off x="1636423" y="3813567"/>
            <a:ext cx="2008910" cy="8728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FDD17A3-9638-E645-B917-6A90814377C6}"/>
              </a:ext>
            </a:extLst>
          </p:cNvPr>
          <p:cNvSpPr/>
          <p:nvPr/>
        </p:nvSpPr>
        <p:spPr>
          <a:xfrm>
            <a:off x="5071447" y="3948736"/>
            <a:ext cx="2175164" cy="5804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0C7F046-FE63-3D49-A305-E3B36F6F3353}"/>
              </a:ext>
            </a:extLst>
          </p:cNvPr>
          <p:cNvSpPr/>
          <p:nvPr/>
        </p:nvSpPr>
        <p:spPr>
          <a:xfrm>
            <a:off x="1094508" y="5445740"/>
            <a:ext cx="3092739" cy="5804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D2FEF7D-CC67-844E-A299-306BECEB7E55}"/>
              </a:ext>
            </a:extLst>
          </p:cNvPr>
          <p:cNvSpPr/>
          <p:nvPr/>
        </p:nvSpPr>
        <p:spPr>
          <a:xfrm>
            <a:off x="5244629" y="5299570"/>
            <a:ext cx="1828801" cy="8728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3182DB35-7FB7-1D44-A1E3-CABFC381FBA6}"/>
              </a:ext>
            </a:extLst>
          </p:cNvPr>
          <p:cNvSpPr/>
          <p:nvPr/>
        </p:nvSpPr>
        <p:spPr>
          <a:xfrm>
            <a:off x="8130811" y="5299570"/>
            <a:ext cx="2867891" cy="872837"/>
          </a:xfrm>
          <a:prstGeom prst="roundRect">
            <a:avLst>
              <a:gd name="adj" fmla="val 50000"/>
            </a:avLst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3CCD392-E609-D042-9AD5-ADAEDF2FF5B8}"/>
              </a:ext>
            </a:extLst>
          </p:cNvPr>
          <p:cNvGrpSpPr/>
          <p:nvPr/>
        </p:nvGrpSpPr>
        <p:grpSpPr>
          <a:xfrm>
            <a:off x="2640878" y="2597728"/>
            <a:ext cx="6801680" cy="3129060"/>
            <a:chOff x="5278581" y="5195455"/>
            <a:chExt cx="13603359" cy="6258119"/>
          </a:xfrm>
        </p:grpSpPr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430AABB0-1284-1546-A459-06027A088A69}"/>
                </a:ext>
              </a:extLst>
            </p:cNvPr>
            <p:cNvCxnSpPr>
              <a:cxnSpLocks/>
              <a:stCxn id="81" idx="3"/>
            </p:cNvCxnSpPr>
            <p:nvPr/>
          </p:nvCxnSpPr>
          <p:spPr>
            <a:xfrm>
              <a:off x="8146473" y="5195455"/>
              <a:ext cx="2173184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DC457074-CE1E-614F-A153-8E088C74999D}"/>
                </a:ext>
              </a:extLst>
            </p:cNvPr>
            <p:cNvCxnSpPr>
              <a:cxnSpLocks/>
            </p:cNvCxnSpPr>
            <p:nvPr/>
          </p:nvCxnSpPr>
          <p:spPr>
            <a:xfrm>
              <a:off x="14080742" y="5195455"/>
              <a:ext cx="2173184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Elbow Connector 102">
              <a:extLst>
                <a:ext uri="{FF2B5EF4-FFF2-40B4-BE49-F238E27FC236}">
                  <a16:creationId xmlns:a16="http://schemas.microsoft.com/office/drawing/2014/main" id="{B2F5716E-41F1-364C-8C69-EBA57FDDA4E1}"/>
                </a:ext>
              </a:extLst>
            </p:cNvPr>
            <p:cNvCxnSpPr>
              <a:cxnSpLocks/>
              <a:stCxn id="86" idx="2"/>
            </p:cNvCxnSpPr>
            <p:nvPr/>
          </p:nvCxnSpPr>
          <p:spPr>
            <a:xfrm rot="5400000">
              <a:off x="11845202" y="-165822"/>
              <a:ext cx="470115" cy="13603358"/>
            </a:xfrm>
            <a:prstGeom prst="bentConnector2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0C842E7B-F064-8249-A27C-3CD1DAB4F422}"/>
                </a:ext>
              </a:extLst>
            </p:cNvPr>
            <p:cNvCxnSpPr>
              <a:cxnSpLocks/>
            </p:cNvCxnSpPr>
            <p:nvPr/>
          </p:nvCxnSpPr>
          <p:spPr>
            <a:xfrm>
              <a:off x="5289090" y="6858000"/>
              <a:ext cx="0" cy="536704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BE571790-7EE9-EE4B-8671-4677030C2CCB}"/>
                </a:ext>
              </a:extLst>
            </p:cNvPr>
            <p:cNvCxnSpPr>
              <a:cxnSpLocks/>
            </p:cNvCxnSpPr>
            <p:nvPr/>
          </p:nvCxnSpPr>
          <p:spPr>
            <a:xfrm>
              <a:off x="7287491" y="8437419"/>
              <a:ext cx="2632364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F73EB371-384A-2C4B-845D-227D7877316F}"/>
                </a:ext>
              </a:extLst>
            </p:cNvPr>
            <p:cNvCxnSpPr>
              <a:cxnSpLocks/>
            </p:cNvCxnSpPr>
            <p:nvPr/>
          </p:nvCxnSpPr>
          <p:spPr>
            <a:xfrm>
              <a:off x="14464145" y="8437419"/>
              <a:ext cx="2216728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Elbow Connector 114">
              <a:extLst>
                <a:ext uri="{FF2B5EF4-FFF2-40B4-BE49-F238E27FC236}">
                  <a16:creationId xmlns:a16="http://schemas.microsoft.com/office/drawing/2014/main" id="{705389AC-9700-9C4A-BF1C-38B38594421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1845203" y="3100598"/>
              <a:ext cx="470115" cy="13603358"/>
            </a:xfrm>
            <a:prstGeom prst="bentConnector2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54E7FD7B-EF7C-E447-A691-D04CB85463AD}"/>
                </a:ext>
              </a:extLst>
            </p:cNvPr>
            <p:cNvCxnSpPr>
              <a:cxnSpLocks/>
            </p:cNvCxnSpPr>
            <p:nvPr/>
          </p:nvCxnSpPr>
          <p:spPr>
            <a:xfrm>
              <a:off x="5289090" y="10137335"/>
              <a:ext cx="0" cy="461804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DEB4848D-E261-8D41-8ABA-43E2EF6B8517}"/>
                </a:ext>
              </a:extLst>
            </p:cNvPr>
            <p:cNvCxnSpPr>
              <a:cxnSpLocks/>
            </p:cNvCxnSpPr>
            <p:nvPr/>
          </p:nvCxnSpPr>
          <p:spPr>
            <a:xfrm>
              <a:off x="8338368" y="11453574"/>
              <a:ext cx="1801351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BA62C838-F55D-994D-AB50-906F49CE392F}"/>
                </a:ext>
              </a:extLst>
            </p:cNvPr>
            <p:cNvCxnSpPr>
              <a:cxnSpLocks/>
            </p:cNvCxnSpPr>
            <p:nvPr/>
          </p:nvCxnSpPr>
          <p:spPr>
            <a:xfrm>
              <a:off x="14081943" y="11453574"/>
              <a:ext cx="1801351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Rectangle 122">
            <a:extLst>
              <a:ext uri="{FF2B5EF4-FFF2-40B4-BE49-F238E27FC236}">
                <a16:creationId xmlns:a16="http://schemas.microsoft.com/office/drawing/2014/main" id="{4E43501C-D8DD-A943-8349-67FE014C82A7}"/>
              </a:ext>
            </a:extLst>
          </p:cNvPr>
          <p:cNvSpPr/>
          <p:nvPr/>
        </p:nvSpPr>
        <p:spPr>
          <a:xfrm flipH="1">
            <a:off x="1801394" y="2412657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lang="en-US" sz="27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A6DC975A-0ADE-9C49-B0E9-38976232D6B3}"/>
              </a:ext>
            </a:extLst>
          </p:cNvPr>
          <p:cNvGrpSpPr/>
          <p:nvPr/>
        </p:nvGrpSpPr>
        <p:grpSpPr>
          <a:xfrm>
            <a:off x="5272338" y="1947533"/>
            <a:ext cx="1773382" cy="1252866"/>
            <a:chOff x="10541501" y="3895065"/>
            <a:chExt cx="3546764" cy="2505732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F81AD0F-1841-CE4B-9B4D-A8DC87AC18E2}"/>
                </a:ext>
              </a:extLst>
            </p:cNvPr>
            <p:cNvSpPr/>
            <p:nvPr/>
          </p:nvSpPr>
          <p:spPr>
            <a:xfrm>
              <a:off x="10541501" y="3906983"/>
              <a:ext cx="3546764" cy="2493814"/>
            </a:xfrm>
            <a:prstGeom prst="rect">
              <a:avLst/>
            </a:prstGeom>
            <a:solidFill>
              <a:srgbClr val="94B4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1E60E10-6D1E-054B-89D9-D5B52FDD3A7F}"/>
                </a:ext>
              </a:extLst>
            </p:cNvPr>
            <p:cNvSpPr txBox="1"/>
            <p:nvPr/>
          </p:nvSpPr>
          <p:spPr>
            <a:xfrm flipH="1">
              <a:off x="10635927" y="3895065"/>
              <a:ext cx="3357912" cy="2378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>
                <a:lnSpc>
                  <a:spcPts val="2150"/>
                </a:lnSpc>
              </a:pP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6472E6F7-9577-094E-AEAC-B5A93286BCED}"/>
              </a:ext>
            </a:extLst>
          </p:cNvPr>
          <p:cNvSpPr txBox="1"/>
          <p:nvPr/>
        </p:nvSpPr>
        <p:spPr>
          <a:xfrm>
            <a:off x="8438600" y="2275128"/>
            <a:ext cx="2040488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>
              <a:lnSpc>
                <a:spcPts val="2150"/>
              </a:lnSpc>
            </a:pPr>
            <a:r>
              <a:rPr lang="en-US" sz="2000" dirty="0">
                <a:solidFill>
                  <a:srgbClr val="494949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point.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E2A5AE6-25B7-D342-8D70-53CCFAEC90F8}"/>
              </a:ext>
            </a:extLst>
          </p:cNvPr>
          <p:cNvSpPr/>
          <p:nvPr/>
        </p:nvSpPr>
        <p:spPr>
          <a:xfrm flipH="1">
            <a:off x="1864581" y="4021625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lang="en-US" sz="27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78B6083E-BEF5-6842-B680-1C7C23A7B4A1}"/>
              </a:ext>
            </a:extLst>
          </p:cNvPr>
          <p:cNvSpPr/>
          <p:nvPr/>
        </p:nvSpPr>
        <p:spPr>
          <a:xfrm flipH="1">
            <a:off x="5382732" y="4045405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lang="en-US" sz="27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BA842EE-383C-024F-910B-538E92AB6B50}"/>
              </a:ext>
            </a:extLst>
          </p:cNvPr>
          <p:cNvGrpSpPr/>
          <p:nvPr/>
        </p:nvGrpSpPr>
        <p:grpSpPr>
          <a:xfrm>
            <a:off x="8572153" y="3626531"/>
            <a:ext cx="1773382" cy="1246907"/>
            <a:chOff x="10541501" y="3906983"/>
            <a:chExt cx="3546764" cy="2493814"/>
          </a:xfrm>
          <a:solidFill>
            <a:srgbClr val="94B49F"/>
          </a:solidFill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04F5DDCA-9669-C742-8FA8-5CDE345DBF3E}"/>
                </a:ext>
              </a:extLst>
            </p:cNvPr>
            <p:cNvSpPr/>
            <p:nvPr/>
          </p:nvSpPr>
          <p:spPr>
            <a:xfrm>
              <a:off x="10541501" y="3906983"/>
              <a:ext cx="3546764" cy="24938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503D78A1-3352-1E42-A2EF-2969D577E3C1}"/>
                </a:ext>
              </a:extLst>
            </p:cNvPr>
            <p:cNvSpPr txBox="1"/>
            <p:nvPr/>
          </p:nvSpPr>
          <p:spPr>
            <a:xfrm flipH="1">
              <a:off x="10603353" y="3964395"/>
              <a:ext cx="3357912" cy="23789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>
                <a:lnSpc>
                  <a:spcPts val="2150"/>
                </a:lnSpc>
              </a:pP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5DCDCFD-7329-CE42-9696-37705676E57E}"/>
              </a:ext>
            </a:extLst>
          </p:cNvPr>
          <p:cNvSpPr/>
          <p:nvPr/>
        </p:nvSpPr>
        <p:spPr>
          <a:xfrm flipH="1">
            <a:off x="1787067" y="5532660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Advertise</a:t>
            </a:r>
            <a:endParaRPr lang="en-US" sz="27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141" name="Subtitle 2">
            <a:extLst>
              <a:ext uri="{FF2B5EF4-FFF2-40B4-BE49-F238E27FC236}">
                <a16:creationId xmlns:a16="http://schemas.microsoft.com/office/drawing/2014/main" id="{3A3EB109-BCBC-874D-8220-B41FA367AA16}"/>
              </a:ext>
            </a:extLst>
          </p:cNvPr>
          <p:cNvSpPr txBox="1">
            <a:spLocks/>
          </p:cNvSpPr>
          <p:nvPr/>
        </p:nvSpPr>
        <p:spPr>
          <a:xfrm>
            <a:off x="5346497" y="5308528"/>
            <a:ext cx="1636993" cy="854920"/>
          </a:xfrm>
          <a:prstGeom prst="rect">
            <a:avLst/>
          </a:prstGeom>
        </p:spPr>
        <p:txBody>
          <a:bodyPr vert="horz" wrap="square" lIns="108717" tIns="54359" rIns="108717" bIns="5435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43818">
              <a:lnSpc>
                <a:spcPts val="2040"/>
              </a:lnSpc>
            </a:pPr>
            <a:r>
              <a: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name.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66D4255E-7434-DE4C-B4F5-00DDC5B06374}"/>
              </a:ext>
            </a:extLst>
          </p:cNvPr>
          <p:cNvSpPr/>
          <p:nvPr/>
        </p:nvSpPr>
        <p:spPr>
          <a:xfrm flipH="1">
            <a:off x="8792941" y="5532660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Authorize</a:t>
            </a:r>
            <a:endParaRPr lang="en-US" sz="2700" dirty="0">
              <a:solidFill>
                <a:srgbClr val="FFFFFF"/>
              </a:solidFill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36" name="Grupo 349">
            <a:extLst>
              <a:ext uri="{FF2B5EF4-FFF2-40B4-BE49-F238E27FC236}">
                <a16:creationId xmlns:a16="http://schemas.microsoft.com/office/drawing/2014/main" id="{2C40617E-BAD5-214B-B46E-6888F95D1675}"/>
              </a:ext>
            </a:extLst>
          </p:cNvPr>
          <p:cNvGrpSpPr/>
          <p:nvPr/>
        </p:nvGrpSpPr>
        <p:grpSpPr>
          <a:xfrm>
            <a:off x="1335741" y="122637"/>
            <a:ext cx="9520518" cy="1326892"/>
            <a:chOff x="2668308" y="861425"/>
            <a:chExt cx="19041035" cy="2653782"/>
          </a:xfrm>
        </p:grpSpPr>
        <p:sp>
          <p:nvSpPr>
            <p:cNvPr id="37" name="CuadroTexto 350">
              <a:extLst>
                <a:ext uri="{FF2B5EF4-FFF2-40B4-BE49-F238E27FC236}">
                  <a16:creationId xmlns:a16="http://schemas.microsoft.com/office/drawing/2014/main" id="{AB0BBE92-581E-4042-84AA-C7241821A969}"/>
                </a:ext>
              </a:extLst>
            </p:cNvPr>
            <p:cNvSpPr txBox="1"/>
            <p:nvPr/>
          </p:nvSpPr>
          <p:spPr>
            <a:xfrm>
              <a:off x="4681692" y="861425"/>
              <a:ext cx="15014367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sz="4000" b="1" u="sng" dirty="0"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FLOW CHARTS INFOGRAPHICS</a:t>
              </a:r>
            </a:p>
          </p:txBody>
        </p:sp>
        <p:sp>
          <p:nvSpPr>
            <p:cNvPr id="38" name="CuadroTexto 351">
              <a:extLst>
                <a:ext uri="{FF2B5EF4-FFF2-40B4-BE49-F238E27FC236}">
                  <a16:creationId xmlns:a16="http://schemas.microsoft.com/office/drawing/2014/main" id="{1664A331-E66A-234B-843C-EA4959508EB2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9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76478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8</cp:revision>
  <dcterms:created xsi:type="dcterms:W3CDTF">2022-08-16T18:22:03Z</dcterms:created>
  <dcterms:modified xsi:type="dcterms:W3CDTF">2022-10-13T10:58:56Z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2022-10-11T21:30:59Z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987f1f95-b7cb-43aa-a505-567dc0afdb0a</vt:lpwstr>
  </property>
  <property fmtid="{D5CDD505-2E9C-101B-9397-08002B2CF9AE}" pid="8" name="MSIP_Label_defa4170-0d19-0005-0004-bc88714345d2_ContentBits">
    <vt:lpwstr>0</vt:lpwstr>
  </property>
</Properties>
</file>